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986" r:id="rId4"/>
  </p:sldMasterIdLst>
  <p:notesMasterIdLst>
    <p:notesMasterId r:id="rId9"/>
  </p:notesMasterIdLst>
  <p:handoutMasterIdLst>
    <p:handoutMasterId r:id="rId10"/>
  </p:handoutMasterIdLst>
  <p:sldIdLst>
    <p:sldId id="257" r:id="rId5"/>
    <p:sldId id="262" r:id="rId6"/>
    <p:sldId id="263" r:id="rId7"/>
    <p:sldId id="261" r:id="rId8"/>
  </p:sldIdLst>
  <p:sldSz cx="9144000" cy="6858000" type="screen4x3"/>
  <p:notesSz cx="6946900" cy="9220200"/>
  <p:defaultTextStyle>
    <a:defPPr>
      <a:defRPr lang="en-US"/>
    </a:defPPr>
    <a:lvl1pPr algn="l" rtl="0" eaLnBrk="0" fontAlgn="base" hangingPunct="0">
      <a:spcBef>
        <a:spcPct val="0"/>
      </a:spcBef>
      <a:spcAft>
        <a:spcPct val="0"/>
      </a:spcAft>
      <a:defRPr sz="4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4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4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4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4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4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4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4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4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nsportation Security Administration" initials="T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E6F4FF"/>
    <a:srgbClr val="0099FF"/>
    <a:srgbClr val="005288"/>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51" autoAdjust="0"/>
    <p:restoredTop sz="83161" autoAdjust="0"/>
  </p:normalViewPr>
  <p:slideViewPr>
    <p:cSldViewPr snapToGrid="0">
      <p:cViewPr varScale="1">
        <p:scale>
          <a:sx n="95" d="100"/>
          <a:sy n="95" d="100"/>
        </p:scale>
        <p:origin x="898" y="315"/>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0" d="100"/>
          <a:sy n="50" d="100"/>
        </p:scale>
        <p:origin x="-2204" y="-56"/>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0654" tIns="45327" rIns="90654" bIns="45327" rtlCol="0"/>
          <a:lstStyle>
            <a:lvl1pPr algn="l" eaLnBrk="1" hangingPunct="1">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33825" y="0"/>
            <a:ext cx="3011488" cy="461963"/>
          </a:xfrm>
          <a:prstGeom prst="rect">
            <a:avLst/>
          </a:prstGeom>
        </p:spPr>
        <p:txBody>
          <a:bodyPr vert="horz" lIns="90654" tIns="45327" rIns="90654" bIns="45327" rtlCol="0"/>
          <a:lstStyle>
            <a:lvl1pPr algn="r" eaLnBrk="1" hangingPunct="1">
              <a:defRPr sz="1200">
                <a:latin typeface="Arial" charset="0"/>
                <a:cs typeface="+mn-cs"/>
              </a:defRPr>
            </a:lvl1pPr>
          </a:lstStyle>
          <a:p>
            <a:pPr>
              <a:defRPr/>
            </a:pPr>
            <a:fld id="{9F379EC1-62C4-4DCD-BF63-7BB1F54D12B8}" type="datetimeFigureOut">
              <a:rPr lang="en-US"/>
              <a:pPr>
                <a:defRPr/>
              </a:pPr>
              <a:t>5/2/2022</a:t>
            </a:fld>
            <a:endParaRPr lang="en-US"/>
          </a:p>
        </p:txBody>
      </p:sp>
      <p:sp>
        <p:nvSpPr>
          <p:cNvPr id="4" name="Footer Placeholder 3"/>
          <p:cNvSpPr>
            <a:spLocks noGrp="1"/>
          </p:cNvSpPr>
          <p:nvPr>
            <p:ph type="ftr" sz="quarter" idx="2"/>
          </p:nvPr>
        </p:nvSpPr>
        <p:spPr>
          <a:xfrm>
            <a:off x="0" y="8756650"/>
            <a:ext cx="3011488" cy="461963"/>
          </a:xfrm>
          <a:prstGeom prst="rect">
            <a:avLst/>
          </a:prstGeom>
        </p:spPr>
        <p:txBody>
          <a:bodyPr vert="horz" lIns="90654" tIns="45327" rIns="90654" bIns="45327" rtlCol="0" anchor="b"/>
          <a:lstStyle>
            <a:lvl1pPr algn="l" eaLnBrk="1" hangingPunct="1">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33825" y="8756650"/>
            <a:ext cx="3011488" cy="461963"/>
          </a:xfrm>
          <a:prstGeom prst="rect">
            <a:avLst/>
          </a:prstGeom>
        </p:spPr>
        <p:txBody>
          <a:bodyPr vert="horz" wrap="square" lIns="90654" tIns="45327" rIns="90654" bIns="45327" numCol="1" anchor="b" anchorCtr="0" compatLnSpc="1">
            <a:prstTxWarp prst="textNoShape">
              <a:avLst/>
            </a:prstTxWarp>
          </a:bodyPr>
          <a:lstStyle>
            <a:lvl1pPr algn="r" eaLnBrk="1" hangingPunct="1">
              <a:defRPr sz="1200"/>
            </a:lvl1pPr>
          </a:lstStyle>
          <a:p>
            <a:pPr>
              <a:defRPr/>
            </a:pPr>
            <a:fld id="{10F6FE46-6137-4869-8308-C83D87F0CF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1365" tIns="45683" rIns="91365" bIns="45683" numCol="1" anchor="t" anchorCtr="0" compatLnSpc="1">
            <a:prstTxWarp prst="textNoShape">
              <a:avLst/>
            </a:prstTxWarp>
          </a:bodyPr>
          <a:lstStyle>
            <a:lvl1pPr defTabSz="912832" eaLnBrk="1" hangingPunct="1">
              <a:defRPr sz="1300">
                <a:latin typeface="Arial" charset="0"/>
                <a:cs typeface="+mn-cs"/>
              </a:defRPr>
            </a:lvl1pPr>
          </a:lstStyle>
          <a:p>
            <a:pPr>
              <a:defRPr/>
            </a:pPr>
            <a:endParaRPr lang="en-US"/>
          </a:p>
        </p:txBody>
      </p:sp>
      <p:sp>
        <p:nvSpPr>
          <p:cNvPr id="51203" name="Rectangle 3"/>
          <p:cNvSpPr>
            <a:spLocks noGrp="1" noChangeArrowheads="1"/>
          </p:cNvSpPr>
          <p:nvPr>
            <p:ph type="dt" idx="1"/>
          </p:nvPr>
        </p:nvSpPr>
        <p:spPr bwMode="auto">
          <a:xfrm>
            <a:off x="3933825" y="0"/>
            <a:ext cx="3011488" cy="461963"/>
          </a:xfrm>
          <a:prstGeom prst="rect">
            <a:avLst/>
          </a:prstGeom>
          <a:noFill/>
          <a:ln w="9525">
            <a:noFill/>
            <a:miter lim="800000"/>
            <a:headEnd/>
            <a:tailEnd/>
          </a:ln>
          <a:effectLst/>
        </p:spPr>
        <p:txBody>
          <a:bodyPr vert="horz" wrap="square" lIns="91365" tIns="45683" rIns="91365" bIns="45683" numCol="1" anchor="t" anchorCtr="0" compatLnSpc="1">
            <a:prstTxWarp prst="textNoShape">
              <a:avLst/>
            </a:prstTxWarp>
          </a:bodyPr>
          <a:lstStyle>
            <a:lvl1pPr algn="r" defTabSz="912832" eaLnBrk="1" hangingPunct="1">
              <a:defRPr sz="1300">
                <a:latin typeface="Arial" charset="0"/>
                <a:cs typeface="+mn-cs"/>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68400" y="690563"/>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95325" y="4379913"/>
            <a:ext cx="5556250" cy="4149725"/>
          </a:xfrm>
          <a:prstGeom prst="rect">
            <a:avLst/>
          </a:prstGeom>
          <a:noFill/>
          <a:ln w="9525">
            <a:noFill/>
            <a:miter lim="800000"/>
            <a:headEnd/>
            <a:tailEnd/>
          </a:ln>
          <a:effectLst/>
        </p:spPr>
        <p:txBody>
          <a:bodyPr vert="horz" wrap="square" lIns="91365" tIns="45683" rIns="91365" bIns="456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756650"/>
            <a:ext cx="3011488" cy="461963"/>
          </a:xfrm>
          <a:prstGeom prst="rect">
            <a:avLst/>
          </a:prstGeom>
          <a:noFill/>
          <a:ln w="9525">
            <a:noFill/>
            <a:miter lim="800000"/>
            <a:headEnd/>
            <a:tailEnd/>
          </a:ln>
          <a:effectLst/>
        </p:spPr>
        <p:txBody>
          <a:bodyPr vert="horz" wrap="square" lIns="91365" tIns="45683" rIns="91365" bIns="45683" numCol="1" anchor="b" anchorCtr="0" compatLnSpc="1">
            <a:prstTxWarp prst="textNoShape">
              <a:avLst/>
            </a:prstTxWarp>
          </a:bodyPr>
          <a:lstStyle>
            <a:lvl1pPr defTabSz="912832" eaLnBrk="1" hangingPunct="1">
              <a:defRPr sz="1300">
                <a:latin typeface="Arial" charset="0"/>
                <a:cs typeface="+mn-cs"/>
              </a:defRPr>
            </a:lvl1pPr>
          </a:lstStyle>
          <a:p>
            <a:pPr>
              <a:defRPr/>
            </a:pPr>
            <a:endParaRPr lang="en-US"/>
          </a:p>
        </p:txBody>
      </p:sp>
      <p:sp>
        <p:nvSpPr>
          <p:cNvPr id="51207" name="Rectangle 7"/>
          <p:cNvSpPr>
            <a:spLocks noGrp="1" noChangeArrowheads="1"/>
          </p:cNvSpPr>
          <p:nvPr>
            <p:ph type="sldNum" sz="quarter" idx="5"/>
          </p:nvPr>
        </p:nvSpPr>
        <p:spPr bwMode="auto">
          <a:xfrm>
            <a:off x="3933825" y="8756650"/>
            <a:ext cx="3011488" cy="461963"/>
          </a:xfrm>
          <a:prstGeom prst="rect">
            <a:avLst/>
          </a:prstGeom>
          <a:noFill/>
          <a:ln w="9525">
            <a:noFill/>
            <a:miter lim="800000"/>
            <a:headEnd/>
            <a:tailEnd/>
          </a:ln>
          <a:effectLst/>
        </p:spPr>
        <p:txBody>
          <a:bodyPr vert="horz" wrap="square" lIns="91365" tIns="45683" rIns="91365" bIns="45683" numCol="1" anchor="b" anchorCtr="0" compatLnSpc="1">
            <a:prstTxWarp prst="textNoShape">
              <a:avLst/>
            </a:prstTxWarp>
          </a:bodyPr>
          <a:lstStyle>
            <a:lvl1pPr algn="r" defTabSz="912832" eaLnBrk="1" hangingPunct="1">
              <a:defRPr sz="1300"/>
            </a:lvl1pPr>
          </a:lstStyle>
          <a:p>
            <a:pPr>
              <a:defRPr/>
            </a:pPr>
            <a:fld id="{456E4D74-3CEB-441E-9EE3-D6997282BB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35013" indent="-282575" defTabSz="912813">
              <a:spcBef>
                <a:spcPct val="30000"/>
              </a:spcBef>
              <a:defRPr sz="1200">
                <a:solidFill>
                  <a:schemeClr val="tx1"/>
                </a:solidFill>
                <a:latin typeface="Arial" panose="020B0604020202020204" pitchFamily="34" charset="0"/>
              </a:defRPr>
            </a:lvl2pPr>
            <a:lvl3pPr marL="1131888" indent="-225425" defTabSz="912813">
              <a:spcBef>
                <a:spcPct val="30000"/>
              </a:spcBef>
              <a:defRPr sz="1200">
                <a:solidFill>
                  <a:schemeClr val="tx1"/>
                </a:solidFill>
                <a:latin typeface="Arial" panose="020B0604020202020204" pitchFamily="34" charset="0"/>
              </a:defRPr>
            </a:lvl3pPr>
            <a:lvl4pPr marL="1585913" indent="-225425" defTabSz="912813">
              <a:spcBef>
                <a:spcPct val="30000"/>
              </a:spcBef>
              <a:defRPr sz="1200">
                <a:solidFill>
                  <a:schemeClr val="tx1"/>
                </a:solidFill>
                <a:latin typeface="Arial" panose="020B0604020202020204" pitchFamily="34" charset="0"/>
              </a:defRPr>
            </a:lvl4pPr>
            <a:lvl5pPr marL="2038350" indent="-225425" defTabSz="912813">
              <a:spcBef>
                <a:spcPct val="30000"/>
              </a:spcBef>
              <a:defRPr sz="1200">
                <a:solidFill>
                  <a:schemeClr val="tx1"/>
                </a:solidFill>
                <a:latin typeface="Arial" panose="020B0604020202020204" pitchFamily="34" charset="0"/>
              </a:defRPr>
            </a:lvl5pPr>
            <a:lvl6pPr marL="2495550" indent="-225425" defTabSz="912813" eaLnBrk="0" fontAlgn="base" hangingPunct="0">
              <a:spcBef>
                <a:spcPct val="30000"/>
              </a:spcBef>
              <a:spcAft>
                <a:spcPct val="0"/>
              </a:spcAft>
              <a:defRPr sz="1200">
                <a:solidFill>
                  <a:schemeClr val="tx1"/>
                </a:solidFill>
                <a:latin typeface="Arial" panose="020B0604020202020204" pitchFamily="34" charset="0"/>
              </a:defRPr>
            </a:lvl6pPr>
            <a:lvl7pPr marL="2952750" indent="-225425" defTabSz="912813" eaLnBrk="0" fontAlgn="base" hangingPunct="0">
              <a:spcBef>
                <a:spcPct val="30000"/>
              </a:spcBef>
              <a:spcAft>
                <a:spcPct val="0"/>
              </a:spcAft>
              <a:defRPr sz="1200">
                <a:solidFill>
                  <a:schemeClr val="tx1"/>
                </a:solidFill>
                <a:latin typeface="Arial" panose="020B0604020202020204" pitchFamily="34" charset="0"/>
              </a:defRPr>
            </a:lvl7pPr>
            <a:lvl8pPr marL="3409950" indent="-225425" defTabSz="912813" eaLnBrk="0" fontAlgn="base" hangingPunct="0">
              <a:spcBef>
                <a:spcPct val="30000"/>
              </a:spcBef>
              <a:spcAft>
                <a:spcPct val="0"/>
              </a:spcAft>
              <a:defRPr sz="1200">
                <a:solidFill>
                  <a:schemeClr val="tx1"/>
                </a:solidFill>
                <a:latin typeface="Arial" panose="020B0604020202020204" pitchFamily="34" charset="0"/>
              </a:defRPr>
            </a:lvl8pPr>
            <a:lvl9pPr marL="3867150" indent="-225425"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AB68AAC-621C-4D27-A29A-288866E8D8E5}" type="slidenum">
              <a:rPr lang="en-US" altLang="en-US" sz="1300" smtClean="0"/>
              <a:pPr>
                <a:spcBef>
                  <a:spcPct val="0"/>
                </a:spcBef>
              </a:pPr>
              <a:t>1</a:t>
            </a:fld>
            <a:endParaRPr lang="en-US" altLang="en-US" sz="13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35013" indent="-282575" defTabSz="912813">
              <a:spcBef>
                <a:spcPct val="30000"/>
              </a:spcBef>
              <a:defRPr sz="1200">
                <a:solidFill>
                  <a:schemeClr val="tx1"/>
                </a:solidFill>
                <a:latin typeface="Arial" panose="020B0604020202020204" pitchFamily="34" charset="0"/>
              </a:defRPr>
            </a:lvl2pPr>
            <a:lvl3pPr marL="1131888" indent="-225425" defTabSz="912813">
              <a:spcBef>
                <a:spcPct val="30000"/>
              </a:spcBef>
              <a:defRPr sz="1200">
                <a:solidFill>
                  <a:schemeClr val="tx1"/>
                </a:solidFill>
                <a:latin typeface="Arial" panose="020B0604020202020204" pitchFamily="34" charset="0"/>
              </a:defRPr>
            </a:lvl3pPr>
            <a:lvl4pPr marL="1585913" indent="-225425" defTabSz="912813">
              <a:spcBef>
                <a:spcPct val="30000"/>
              </a:spcBef>
              <a:defRPr sz="1200">
                <a:solidFill>
                  <a:schemeClr val="tx1"/>
                </a:solidFill>
                <a:latin typeface="Arial" panose="020B0604020202020204" pitchFamily="34" charset="0"/>
              </a:defRPr>
            </a:lvl4pPr>
            <a:lvl5pPr marL="2038350" indent="-225425" defTabSz="912813">
              <a:spcBef>
                <a:spcPct val="30000"/>
              </a:spcBef>
              <a:defRPr sz="1200">
                <a:solidFill>
                  <a:schemeClr val="tx1"/>
                </a:solidFill>
                <a:latin typeface="Arial" panose="020B0604020202020204" pitchFamily="34" charset="0"/>
              </a:defRPr>
            </a:lvl5pPr>
            <a:lvl6pPr marL="2495550" indent="-225425" defTabSz="912813" eaLnBrk="0" fontAlgn="base" hangingPunct="0">
              <a:spcBef>
                <a:spcPct val="30000"/>
              </a:spcBef>
              <a:spcAft>
                <a:spcPct val="0"/>
              </a:spcAft>
              <a:defRPr sz="1200">
                <a:solidFill>
                  <a:schemeClr val="tx1"/>
                </a:solidFill>
                <a:latin typeface="Arial" panose="020B0604020202020204" pitchFamily="34" charset="0"/>
              </a:defRPr>
            </a:lvl6pPr>
            <a:lvl7pPr marL="2952750" indent="-225425" defTabSz="912813" eaLnBrk="0" fontAlgn="base" hangingPunct="0">
              <a:spcBef>
                <a:spcPct val="30000"/>
              </a:spcBef>
              <a:spcAft>
                <a:spcPct val="0"/>
              </a:spcAft>
              <a:defRPr sz="1200">
                <a:solidFill>
                  <a:schemeClr val="tx1"/>
                </a:solidFill>
                <a:latin typeface="Arial" panose="020B0604020202020204" pitchFamily="34" charset="0"/>
              </a:defRPr>
            </a:lvl7pPr>
            <a:lvl8pPr marL="3409950" indent="-225425" defTabSz="912813" eaLnBrk="0" fontAlgn="base" hangingPunct="0">
              <a:spcBef>
                <a:spcPct val="30000"/>
              </a:spcBef>
              <a:spcAft>
                <a:spcPct val="0"/>
              </a:spcAft>
              <a:defRPr sz="1200">
                <a:solidFill>
                  <a:schemeClr val="tx1"/>
                </a:solidFill>
                <a:latin typeface="Arial" panose="020B0604020202020204" pitchFamily="34" charset="0"/>
              </a:defRPr>
            </a:lvl8pPr>
            <a:lvl9pPr marL="3867150" indent="-225425"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AE94CE-AA3B-4848-B575-E85C0071968D}" type="slidenum">
              <a:rPr lang="en-US" altLang="en-US" sz="1300" smtClean="0"/>
              <a:pPr>
                <a:spcBef>
                  <a:spcPct val="0"/>
                </a:spcBef>
              </a:pPr>
              <a:t>2</a:t>
            </a:fld>
            <a:endParaRPr lang="en-US" altLang="en-US" sz="1300" smtClean="0"/>
          </a:p>
        </p:txBody>
      </p:sp>
    </p:spTree>
    <p:extLst>
      <p:ext uri="{BB962C8B-B14F-4D97-AF65-F5344CB8AC3E}">
        <p14:creationId xmlns:p14="http://schemas.microsoft.com/office/powerpoint/2010/main" val="3416286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35013" indent="-282575" defTabSz="912813">
              <a:spcBef>
                <a:spcPct val="30000"/>
              </a:spcBef>
              <a:defRPr sz="1200">
                <a:solidFill>
                  <a:schemeClr val="tx1"/>
                </a:solidFill>
                <a:latin typeface="Arial" panose="020B0604020202020204" pitchFamily="34" charset="0"/>
              </a:defRPr>
            </a:lvl2pPr>
            <a:lvl3pPr marL="1131888" indent="-225425" defTabSz="912813">
              <a:spcBef>
                <a:spcPct val="30000"/>
              </a:spcBef>
              <a:defRPr sz="1200">
                <a:solidFill>
                  <a:schemeClr val="tx1"/>
                </a:solidFill>
                <a:latin typeface="Arial" panose="020B0604020202020204" pitchFamily="34" charset="0"/>
              </a:defRPr>
            </a:lvl3pPr>
            <a:lvl4pPr marL="1585913" indent="-225425" defTabSz="912813">
              <a:spcBef>
                <a:spcPct val="30000"/>
              </a:spcBef>
              <a:defRPr sz="1200">
                <a:solidFill>
                  <a:schemeClr val="tx1"/>
                </a:solidFill>
                <a:latin typeface="Arial" panose="020B0604020202020204" pitchFamily="34" charset="0"/>
              </a:defRPr>
            </a:lvl4pPr>
            <a:lvl5pPr marL="2038350" indent="-225425" defTabSz="912813">
              <a:spcBef>
                <a:spcPct val="30000"/>
              </a:spcBef>
              <a:defRPr sz="1200">
                <a:solidFill>
                  <a:schemeClr val="tx1"/>
                </a:solidFill>
                <a:latin typeface="Arial" panose="020B0604020202020204" pitchFamily="34" charset="0"/>
              </a:defRPr>
            </a:lvl5pPr>
            <a:lvl6pPr marL="2495550" indent="-225425" defTabSz="912813" eaLnBrk="0" fontAlgn="base" hangingPunct="0">
              <a:spcBef>
                <a:spcPct val="30000"/>
              </a:spcBef>
              <a:spcAft>
                <a:spcPct val="0"/>
              </a:spcAft>
              <a:defRPr sz="1200">
                <a:solidFill>
                  <a:schemeClr val="tx1"/>
                </a:solidFill>
                <a:latin typeface="Arial" panose="020B0604020202020204" pitchFamily="34" charset="0"/>
              </a:defRPr>
            </a:lvl6pPr>
            <a:lvl7pPr marL="2952750" indent="-225425" defTabSz="912813" eaLnBrk="0" fontAlgn="base" hangingPunct="0">
              <a:spcBef>
                <a:spcPct val="30000"/>
              </a:spcBef>
              <a:spcAft>
                <a:spcPct val="0"/>
              </a:spcAft>
              <a:defRPr sz="1200">
                <a:solidFill>
                  <a:schemeClr val="tx1"/>
                </a:solidFill>
                <a:latin typeface="Arial" panose="020B0604020202020204" pitchFamily="34" charset="0"/>
              </a:defRPr>
            </a:lvl7pPr>
            <a:lvl8pPr marL="3409950" indent="-225425" defTabSz="912813" eaLnBrk="0" fontAlgn="base" hangingPunct="0">
              <a:spcBef>
                <a:spcPct val="30000"/>
              </a:spcBef>
              <a:spcAft>
                <a:spcPct val="0"/>
              </a:spcAft>
              <a:defRPr sz="1200">
                <a:solidFill>
                  <a:schemeClr val="tx1"/>
                </a:solidFill>
                <a:latin typeface="Arial" panose="020B0604020202020204" pitchFamily="34" charset="0"/>
              </a:defRPr>
            </a:lvl8pPr>
            <a:lvl9pPr marL="3867150" indent="-225425"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AE94CE-AA3B-4848-B575-E85C0071968D}" type="slidenum">
              <a:rPr lang="en-US" altLang="en-US" sz="1300" smtClean="0"/>
              <a:pPr>
                <a:spcBef>
                  <a:spcPct val="0"/>
                </a:spcBef>
              </a:pPr>
              <a:t>3</a:t>
            </a:fld>
            <a:endParaRPr lang="en-US" altLang="en-US" sz="1300" smtClean="0"/>
          </a:p>
        </p:txBody>
      </p:sp>
    </p:spTree>
    <p:extLst>
      <p:ext uri="{BB962C8B-B14F-4D97-AF65-F5344CB8AC3E}">
        <p14:creationId xmlns:p14="http://schemas.microsoft.com/office/powerpoint/2010/main" val="114361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spcBef>
                <a:spcPct val="30000"/>
              </a:spcBef>
              <a:defRPr sz="1200">
                <a:solidFill>
                  <a:schemeClr val="tx1"/>
                </a:solidFill>
                <a:latin typeface="Arial" panose="020B0604020202020204" pitchFamily="34" charset="0"/>
              </a:defRPr>
            </a:lvl1pPr>
            <a:lvl2pPr marL="735013" indent="-282575" defTabSz="912813">
              <a:spcBef>
                <a:spcPct val="30000"/>
              </a:spcBef>
              <a:defRPr sz="1200">
                <a:solidFill>
                  <a:schemeClr val="tx1"/>
                </a:solidFill>
                <a:latin typeface="Arial" panose="020B0604020202020204" pitchFamily="34" charset="0"/>
              </a:defRPr>
            </a:lvl2pPr>
            <a:lvl3pPr marL="1131888" indent="-225425" defTabSz="912813">
              <a:spcBef>
                <a:spcPct val="30000"/>
              </a:spcBef>
              <a:defRPr sz="1200">
                <a:solidFill>
                  <a:schemeClr val="tx1"/>
                </a:solidFill>
                <a:latin typeface="Arial" panose="020B0604020202020204" pitchFamily="34" charset="0"/>
              </a:defRPr>
            </a:lvl3pPr>
            <a:lvl4pPr marL="1585913" indent="-225425" defTabSz="912813">
              <a:spcBef>
                <a:spcPct val="30000"/>
              </a:spcBef>
              <a:defRPr sz="1200">
                <a:solidFill>
                  <a:schemeClr val="tx1"/>
                </a:solidFill>
                <a:latin typeface="Arial" panose="020B0604020202020204" pitchFamily="34" charset="0"/>
              </a:defRPr>
            </a:lvl4pPr>
            <a:lvl5pPr marL="2038350" indent="-225425" defTabSz="912813">
              <a:spcBef>
                <a:spcPct val="30000"/>
              </a:spcBef>
              <a:defRPr sz="1200">
                <a:solidFill>
                  <a:schemeClr val="tx1"/>
                </a:solidFill>
                <a:latin typeface="Arial" panose="020B0604020202020204" pitchFamily="34" charset="0"/>
              </a:defRPr>
            </a:lvl5pPr>
            <a:lvl6pPr marL="2495550" indent="-225425" defTabSz="912813" eaLnBrk="0" fontAlgn="base" hangingPunct="0">
              <a:spcBef>
                <a:spcPct val="30000"/>
              </a:spcBef>
              <a:spcAft>
                <a:spcPct val="0"/>
              </a:spcAft>
              <a:defRPr sz="1200">
                <a:solidFill>
                  <a:schemeClr val="tx1"/>
                </a:solidFill>
                <a:latin typeface="Arial" panose="020B0604020202020204" pitchFamily="34" charset="0"/>
              </a:defRPr>
            </a:lvl6pPr>
            <a:lvl7pPr marL="2952750" indent="-225425" defTabSz="912813" eaLnBrk="0" fontAlgn="base" hangingPunct="0">
              <a:spcBef>
                <a:spcPct val="30000"/>
              </a:spcBef>
              <a:spcAft>
                <a:spcPct val="0"/>
              </a:spcAft>
              <a:defRPr sz="1200">
                <a:solidFill>
                  <a:schemeClr val="tx1"/>
                </a:solidFill>
                <a:latin typeface="Arial" panose="020B0604020202020204" pitchFamily="34" charset="0"/>
              </a:defRPr>
            </a:lvl7pPr>
            <a:lvl8pPr marL="3409950" indent="-225425" defTabSz="912813" eaLnBrk="0" fontAlgn="base" hangingPunct="0">
              <a:spcBef>
                <a:spcPct val="30000"/>
              </a:spcBef>
              <a:spcAft>
                <a:spcPct val="0"/>
              </a:spcAft>
              <a:defRPr sz="1200">
                <a:solidFill>
                  <a:schemeClr val="tx1"/>
                </a:solidFill>
                <a:latin typeface="Arial" panose="020B0604020202020204" pitchFamily="34" charset="0"/>
              </a:defRPr>
            </a:lvl8pPr>
            <a:lvl9pPr marL="3867150" indent="-225425" defTabSz="9128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8B2B21-4702-4AB8-B94C-51F5A90D5081}" type="slidenum">
              <a:rPr lang="en-US" altLang="en-US" sz="1300" smtClean="0"/>
              <a:pPr>
                <a:spcBef>
                  <a:spcPct val="0"/>
                </a:spcBef>
              </a:pPr>
              <a:t>4</a:t>
            </a:fld>
            <a:endParaRPr lang="en-US" altLang="en-US" sz="13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456A79-F040-4357-A2F4-0A4AB0D435B1}" type="slidenum">
              <a:rPr lang="en-US" altLang="en-US" smtClean="0"/>
              <a:pPr>
                <a:defRPr/>
              </a:pPr>
              <a:t>‹#›</a:t>
            </a:fld>
            <a:endParaRPr lang="en-US" altLang="en-US"/>
          </a:p>
        </p:txBody>
      </p:sp>
    </p:spTree>
    <p:extLst>
      <p:ext uri="{BB962C8B-B14F-4D97-AF65-F5344CB8AC3E}">
        <p14:creationId xmlns:p14="http://schemas.microsoft.com/office/powerpoint/2010/main" val="267892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325862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293351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349586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2567288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3066457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4"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3204651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304F01-9ECF-4BF0-AAAD-D7305D9EE15C}" type="slidenum">
              <a:rPr lang="en-US" altLang="en-US" smtClean="0"/>
              <a:pPr>
                <a:defRPr/>
              </a:pPr>
              <a:t>‹#›</a:t>
            </a:fld>
            <a:endParaRPr lang="en-US" altLang="en-US"/>
          </a:p>
        </p:txBody>
      </p:sp>
      <p:sp>
        <p:nvSpPr>
          <p:cNvPr id="7" name="TextBox 6"/>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2067928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AE987C-D806-4536-8FBC-BCE396E977A1}" type="slidenum">
              <a:rPr lang="en-US" altLang="en-US" smtClean="0"/>
              <a:pPr>
                <a:defRPr/>
              </a:pPr>
              <a:t>‹#›</a:t>
            </a:fld>
            <a:endParaRPr lang="en-US" altLang="en-US"/>
          </a:p>
        </p:txBody>
      </p:sp>
      <p:sp>
        <p:nvSpPr>
          <p:cNvPr id="7" name="TextBox 6"/>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331206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814B94-6FCF-4D36-A5AC-B15EDFDF0D29}"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22218615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B99953-381E-4E26-B4F8-693B5F6F43F3}" type="slidenum">
              <a:rPr lang="en-US" altLang="en-US" smtClean="0"/>
              <a:pPr>
                <a:defRPr/>
              </a:pPr>
              <a:t>‹#›</a:t>
            </a:fld>
            <a:endParaRPr lang="en-US" altLang="en-US"/>
          </a:p>
        </p:txBody>
      </p:sp>
      <p:sp>
        <p:nvSpPr>
          <p:cNvPr id="7" name="TextBox 6"/>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288622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C2A3D1-BF74-4E85-AB41-120619CD25CD}"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3467165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547DF03A-16B3-455B-BA10-4762DA70FA76}" type="datetimeFigureOut">
              <a:rPr lang="en-US" smtClean="0"/>
              <a:pPr>
                <a:defRPr/>
              </a:pPr>
              <a:t>5/2/2022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326762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en-US"/>
          </a:p>
        </p:txBody>
      </p:sp>
      <p:sp>
        <p:nvSpPr>
          <p:cNvPr id="5" name="Footer Placeholder 3"/>
          <p:cNvSpPr>
            <a:spLocks noGrp="1"/>
          </p:cNvSpPr>
          <p:nvPr>
            <p:ph type="ftr" sz="quarter" idx="11"/>
          </p:nvPr>
        </p:nvSpPr>
        <p:spPr/>
        <p:txBody>
          <a:bodyPr/>
          <a:lstStyle/>
          <a:p>
            <a:pPr>
              <a:defRPr/>
            </a:pPr>
            <a:endParaRPr lang="en-US"/>
          </a:p>
        </p:txBody>
      </p:sp>
      <p:sp>
        <p:nvSpPr>
          <p:cNvPr id="6" name="Slide Number Placeholder 4"/>
          <p:cNvSpPr>
            <a:spLocks noGrp="1"/>
          </p:cNvSpPr>
          <p:nvPr>
            <p:ph type="sldNum" sz="quarter" idx="12"/>
          </p:nvPr>
        </p:nvSpPr>
        <p:spPr/>
        <p:txBody>
          <a:bodyPr/>
          <a:lstStyle/>
          <a:p>
            <a:pPr>
              <a:defRPr/>
            </a:pPr>
            <a:fld id="{90892AD3-C0B0-435D-9CBC-EE53ED854718}"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238863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en-US"/>
          </a:p>
        </p:txBody>
      </p:sp>
      <p:sp>
        <p:nvSpPr>
          <p:cNvPr id="5" name="Footer Placeholder 2"/>
          <p:cNvSpPr>
            <a:spLocks noGrp="1"/>
          </p:cNvSpPr>
          <p:nvPr>
            <p:ph type="ftr" sz="quarter" idx="11"/>
          </p:nvPr>
        </p:nvSpPr>
        <p:spPr/>
        <p:txBody>
          <a:bodyPr/>
          <a:lstStyle/>
          <a:p>
            <a:pPr>
              <a:defRPr/>
            </a:pPr>
            <a:endParaRPr lang="en-US"/>
          </a:p>
        </p:txBody>
      </p:sp>
      <p:sp>
        <p:nvSpPr>
          <p:cNvPr id="6" name="Slide Number Placeholder 3"/>
          <p:cNvSpPr>
            <a:spLocks noGrp="1"/>
          </p:cNvSpPr>
          <p:nvPr>
            <p:ph type="sldNum" sz="quarter" idx="12"/>
          </p:nvPr>
        </p:nvSpPr>
        <p:spPr/>
        <p:txBody>
          <a:bodyPr/>
          <a:lstStyle/>
          <a:p>
            <a:pPr>
              <a:defRPr/>
            </a:pPr>
            <a:fld id="{26FC4F99-E861-40F7-8C4A-58E7963F6EF4}"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248189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pPr>
              <a:defRPr/>
            </a:pPr>
            <a:endParaRPr lang="en-US"/>
          </a:p>
        </p:txBody>
      </p:sp>
      <p:sp>
        <p:nvSpPr>
          <p:cNvPr id="5" name="Footer Placeholder 5"/>
          <p:cNvSpPr>
            <a:spLocks noGrp="1"/>
          </p:cNvSpPr>
          <p:nvPr>
            <p:ph type="ftr" sz="quarter" idx="11"/>
          </p:nvPr>
        </p:nvSpPr>
        <p:spPr/>
        <p:txBody>
          <a:bodyPr/>
          <a:lstStyle/>
          <a:p>
            <a:pPr>
              <a:defRPr/>
            </a:pPr>
            <a:endParaRPr lang="en-US"/>
          </a:p>
        </p:txBody>
      </p:sp>
      <p:sp>
        <p:nvSpPr>
          <p:cNvPr id="6" name="Slide Number Placeholder 6"/>
          <p:cNvSpPr>
            <a:spLocks noGrp="1"/>
          </p:cNvSpPr>
          <p:nvPr>
            <p:ph type="sldNum" sz="quarter" idx="12"/>
          </p:nvPr>
        </p:nvSpPr>
        <p:spPr/>
        <p:txBody>
          <a:bodyPr/>
          <a:lstStyle/>
          <a:p>
            <a:pPr>
              <a:defRPr/>
            </a:pPr>
            <a:fld id="{FADB5E2C-039A-4B4B-9F0C-80DF89105803}"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302792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FBC2CAAF-7388-4075-9B77-6CA73DC683E4}" type="slidenum">
              <a:rPr lang="en-US" altLang="en-US" smtClean="0"/>
              <a:pPr>
                <a:defRPr/>
              </a:pPr>
              <a:t>‹#›</a:t>
            </a:fld>
            <a:endParaRPr lang="en-US" altLang="en-US"/>
          </a:p>
        </p:txBody>
      </p:sp>
      <p:sp>
        <p:nvSpPr>
          <p:cNvPr id="8" name="TextBox 7"/>
          <p:cNvSpPr txBox="1"/>
          <p:nvPr userDrawn="1"/>
        </p:nvSpPr>
        <p:spPr>
          <a:xfrm>
            <a:off x="0" y="15052"/>
            <a:ext cx="9144000" cy="400110"/>
          </a:xfrm>
          <a:prstGeom prst="rect">
            <a:avLst/>
          </a:prstGeom>
          <a:noFill/>
        </p:spPr>
        <p:txBody>
          <a:bodyPr wrap="square" rtlCol="0">
            <a:spAutoFit/>
          </a:bodyPr>
          <a:lstStyle/>
          <a:p>
            <a:pPr algn="ctr"/>
            <a:r>
              <a:rPr lang="en-US" sz="2000" b="0" i="0" u="none" strike="noStrike" baseline="0" dirty="0" smtClean="0">
                <a:solidFill>
                  <a:srgbClr val="FFFFFF"/>
                </a:solidFill>
                <a:latin typeface="Calibri" panose="020F0502020204030204" pitchFamily="34" charset="0"/>
              </a:rPr>
              <a:t>SENSITIVE SECURITY INFORMATION</a:t>
            </a:r>
            <a:endParaRPr lang="en-US" sz="2000" b="0" dirty="0"/>
          </a:p>
        </p:txBody>
      </p:sp>
    </p:spTree>
    <p:extLst>
      <p:ext uri="{BB962C8B-B14F-4D97-AF65-F5344CB8AC3E}">
        <p14:creationId xmlns:p14="http://schemas.microsoft.com/office/powerpoint/2010/main" val="121070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547DF03A-16B3-455B-BA10-4762DA70FA76}" type="datetimeFigureOut">
              <a:rPr lang="en-US" smtClean="0"/>
              <a:pPr>
                <a:defRPr/>
              </a:pPr>
              <a:t>5/2/2022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69B30D11-37A9-48FF-ACE6-260BEFAF2E2D}" type="slidenum">
              <a:rPr lang="en-US" altLang="en-US" smtClean="0"/>
              <a:pPr>
                <a:defRPr/>
              </a:pPr>
              <a:t>‹#›</a:t>
            </a:fld>
            <a:endParaRPr lang="en-US" altLang="en-US"/>
          </a:p>
        </p:txBody>
      </p:sp>
    </p:spTree>
    <p:extLst>
      <p:ext uri="{BB962C8B-B14F-4D97-AF65-F5344CB8AC3E}">
        <p14:creationId xmlns:p14="http://schemas.microsoft.com/office/powerpoint/2010/main" val="757948983"/>
      </p:ext>
    </p:extLst>
  </p:cSld>
  <p:clrMap bg1="dk1" tx1="lt1" bg2="dk2" tx2="lt2" accent1="accent1" accent2="accent2" accent3="accent3" accent4="accent4" accent5="accent5" accent6="accent6" hlink="hlink" folHlink="folHlink"/>
  <p:sldLayoutIdLst>
    <p:sldLayoutId id="2147486987" r:id="rId1"/>
    <p:sldLayoutId id="2147486988" r:id="rId2"/>
    <p:sldLayoutId id="2147486989" r:id="rId3"/>
    <p:sldLayoutId id="2147486990" r:id="rId4"/>
    <p:sldLayoutId id="2147486991" r:id="rId5"/>
    <p:sldLayoutId id="2147486992" r:id="rId6"/>
    <p:sldLayoutId id="2147486993" r:id="rId7"/>
    <p:sldLayoutId id="2147486994" r:id="rId8"/>
    <p:sldLayoutId id="2147486995" r:id="rId9"/>
    <p:sldLayoutId id="2147486996" r:id="rId10"/>
    <p:sldLayoutId id="2147486997" r:id="rId11"/>
    <p:sldLayoutId id="2147486998" r:id="rId12"/>
    <p:sldLayoutId id="2147486999" r:id="rId13"/>
    <p:sldLayoutId id="2147487000" r:id="rId14"/>
    <p:sldLayoutId id="2147487001" r:id="rId15"/>
    <p:sldLayoutId id="2147487002" r:id="rId16"/>
    <p:sldLayoutId id="2147487003" r:id="rId17"/>
  </p:sldLayoutIdLst>
  <p:timing>
    <p:tnLst>
      <p:par>
        <p:cTn id="1" dur="indefinite" restart="never" nodeType="tmRoot"/>
      </p:par>
    </p:tn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2"/>
          <p:cNvSpPr>
            <a:spLocks noChangeArrowheads="1"/>
          </p:cNvSpPr>
          <p:nvPr/>
        </p:nvSpPr>
        <p:spPr bwMode="auto">
          <a:xfrm>
            <a:off x="381000" y="304800"/>
            <a:ext cx="84772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3400" b="1">
              <a:solidFill>
                <a:schemeClr val="bg1"/>
              </a:solidFill>
            </a:endParaRPr>
          </a:p>
        </p:txBody>
      </p:sp>
      <p:sp>
        <p:nvSpPr>
          <p:cNvPr id="8195" name="Rectangle 3"/>
          <p:cNvSpPr>
            <a:spLocks noChangeArrowheads="1"/>
          </p:cNvSpPr>
          <p:nvPr/>
        </p:nvSpPr>
        <p:spPr bwMode="auto">
          <a:xfrm>
            <a:off x="0" y="3578087"/>
            <a:ext cx="3697287" cy="1649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buFontTx/>
              <a:buNone/>
            </a:pPr>
            <a:endParaRPr lang="en-US" altLang="en-US" sz="2400" b="1" dirty="0">
              <a:solidFill>
                <a:schemeClr val="bg1"/>
              </a:solidFill>
            </a:endParaRPr>
          </a:p>
          <a:p>
            <a:pPr lvl="1" eaLnBrk="1" hangingPunct="1">
              <a:buFontTx/>
              <a:buNone/>
            </a:pPr>
            <a:r>
              <a:rPr lang="en-US" altLang="en-US" sz="3200" b="1" dirty="0" smtClean="0"/>
              <a:t>Slide Sample</a:t>
            </a:r>
          </a:p>
          <a:p>
            <a:pPr lvl="1" eaLnBrk="1" hangingPunct="1">
              <a:buFontTx/>
              <a:buNone/>
            </a:pPr>
            <a:r>
              <a:rPr lang="en-US" altLang="en-US" sz="2400" b="1" dirty="0" smtClean="0"/>
              <a:t>SSI Markings – </a:t>
            </a:r>
            <a:br>
              <a:rPr lang="en-US" altLang="en-US" sz="2400" b="1" dirty="0" smtClean="0"/>
            </a:br>
            <a:r>
              <a:rPr lang="en-US" altLang="en-US" sz="2400" b="1" dirty="0" smtClean="0"/>
              <a:t>1</a:t>
            </a:r>
            <a:r>
              <a:rPr lang="en-US" altLang="en-US" sz="2400" b="1" baseline="30000" dirty="0" smtClean="0"/>
              <a:t>st</a:t>
            </a:r>
            <a:r>
              <a:rPr lang="en-US" altLang="en-US" sz="2400" b="1" dirty="0" smtClean="0"/>
              <a:t> Slide</a:t>
            </a:r>
            <a:endParaRPr lang="en-US" altLang="en-US" sz="2400" b="1" dirty="0"/>
          </a:p>
        </p:txBody>
      </p:sp>
      <p:sp>
        <p:nvSpPr>
          <p:cNvPr id="12" name="Rectangle 11"/>
          <p:cNvSpPr/>
          <p:nvPr/>
        </p:nvSpPr>
        <p:spPr>
          <a:xfrm>
            <a:off x="3220278" y="5491861"/>
            <a:ext cx="5456583" cy="1015663"/>
          </a:xfrm>
          <a:prstGeom prst="rect">
            <a:avLst/>
          </a:prstGeom>
          <a:noFill/>
        </p:spPr>
        <p:txBody>
          <a:bodyPr wrap="square">
            <a:spAutoFit/>
          </a:bodyPr>
          <a:lstStyle/>
          <a:p>
            <a:r>
              <a:rPr lang="en-US" sz="1000" b="1" i="1" dirty="0">
                <a:latin typeface="Calibri" panose="020F0502020204030204" pitchFamily="34" charset="0"/>
              </a:rPr>
              <a:t>WARNING: </a:t>
            </a:r>
            <a:r>
              <a:rPr lang="en-US" sz="1000" b="1" dirty="0">
                <a:latin typeface="Calibri" panose="020F0502020204030204" pitchFamily="34" charset="0"/>
              </a:rPr>
              <a:t>This record contains Sensitive Security Information that is controlled under 49 </a:t>
            </a:r>
            <a:r>
              <a:rPr lang="en-US" sz="1000" b="1" dirty="0" smtClean="0">
                <a:latin typeface="Calibri" panose="020F0502020204030204" pitchFamily="34" charset="0"/>
              </a:rPr>
              <a:t>CFR </a:t>
            </a:r>
            <a:r>
              <a:rPr lang="en-US" sz="1000" b="1" dirty="0">
                <a:latin typeface="Calibri" panose="020F0502020204030204" pitchFamily="34" charset="0"/>
              </a:rPr>
              <a:t>parts 15 and 1520. No part of this record may be disclosed to persons without a “need to </a:t>
            </a:r>
            <a:r>
              <a:rPr lang="en-US" sz="1000" b="1" dirty="0" smtClean="0">
                <a:latin typeface="Calibri" panose="020F0502020204030204" pitchFamily="34" charset="0"/>
              </a:rPr>
              <a:t>know”, </a:t>
            </a:r>
            <a:r>
              <a:rPr lang="en-US" sz="1000" b="1" dirty="0">
                <a:latin typeface="Calibri" panose="020F0502020204030204" pitchFamily="34" charset="0"/>
              </a:rPr>
              <a:t>as defined in 49 </a:t>
            </a:r>
            <a:r>
              <a:rPr lang="en-US" sz="1000" b="1" dirty="0" smtClean="0">
                <a:latin typeface="Calibri" panose="020F0502020204030204" pitchFamily="34" charset="0"/>
              </a:rPr>
              <a:t>CFR </a:t>
            </a:r>
            <a:r>
              <a:rPr lang="en-US" sz="1000" b="1" dirty="0">
                <a:latin typeface="Calibri" panose="020F0502020204030204" pitchFamily="34" charset="0"/>
              </a:rPr>
              <a:t>p</a:t>
            </a:r>
            <a:r>
              <a:rPr lang="en-US" sz="1000" b="1" dirty="0" smtClean="0">
                <a:latin typeface="Calibri" panose="020F0502020204030204" pitchFamily="34" charset="0"/>
              </a:rPr>
              <a:t>arts </a:t>
            </a:r>
            <a:r>
              <a:rPr lang="en-US" sz="1000" b="1" dirty="0">
                <a:latin typeface="Calibri" panose="020F0502020204030204" pitchFamily="34" charset="0"/>
              </a:rPr>
              <a:t>15 and 1520, except with the written permission of the Administrator of the Transportation Security Administration or the Secretary of Transportation. Unauthorized release may result in civil penalty or other action. For U.S. Government agencies, public disclosure is governed by 5 U.S.C. 552 and 49 </a:t>
            </a:r>
            <a:r>
              <a:rPr lang="en-US" sz="1000" b="1" dirty="0" smtClean="0">
                <a:latin typeface="Calibri" panose="020F0502020204030204" pitchFamily="34" charset="0"/>
              </a:rPr>
              <a:t>CFR </a:t>
            </a:r>
            <a:r>
              <a:rPr lang="en-US" sz="1000" b="1" dirty="0">
                <a:latin typeface="Calibri" panose="020F0502020204030204" pitchFamily="34" charset="0"/>
              </a:rPr>
              <a:t>p</a:t>
            </a:r>
            <a:r>
              <a:rPr lang="en-US" sz="1000" b="1" dirty="0" smtClean="0">
                <a:latin typeface="Calibri" panose="020F0502020204030204" pitchFamily="34" charset="0"/>
              </a:rPr>
              <a:t>arts </a:t>
            </a:r>
            <a:r>
              <a:rPr lang="en-US" sz="1000" b="1" dirty="0">
                <a:latin typeface="Calibri" panose="020F0502020204030204" pitchFamily="34" charset="0"/>
              </a:rPr>
              <a:t>15 and 1520. </a:t>
            </a:r>
            <a:endParaRPr lang="en-US" sz="1000" b="1"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presentation you are about to receive contains Sensitive Security Information (SSI). As a covered person receiving this information, you are required to protect it from unauthorized disclosure in the interest of transportation security of the United States. </a:t>
            </a:r>
          </a:p>
          <a:p>
            <a:endParaRPr lang="en-US" dirty="0"/>
          </a:p>
        </p:txBody>
      </p:sp>
      <p:sp>
        <p:nvSpPr>
          <p:cNvPr id="2" name="Title 1"/>
          <p:cNvSpPr>
            <a:spLocks noGrp="1"/>
          </p:cNvSpPr>
          <p:nvPr>
            <p:ph type="title"/>
          </p:nvPr>
        </p:nvSpPr>
        <p:spPr/>
        <p:txBody>
          <a:bodyPr/>
          <a:lstStyle/>
          <a:p>
            <a:r>
              <a:rPr lang="en-US" dirty="0"/>
              <a:t>2nd Slide</a:t>
            </a:r>
            <a:br>
              <a:rPr lang="en-US" dirty="0"/>
            </a:br>
            <a:endParaRPr lang="en-US" dirty="0"/>
          </a:p>
        </p:txBody>
      </p:sp>
    </p:spTree>
    <p:extLst>
      <p:ext uri="{BB962C8B-B14F-4D97-AF65-F5344CB8AC3E}">
        <p14:creationId xmlns:p14="http://schemas.microsoft.com/office/powerpoint/2010/main" val="3239952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presentation you are about to receive contains Sensitive Security Information (SSI). As a covered person receiving this information, you are required to protect it from unauthorized disclosure in the interest of transportation security of the United States. </a:t>
            </a:r>
          </a:p>
          <a:p>
            <a:endParaRPr lang="en-US" dirty="0"/>
          </a:p>
        </p:txBody>
      </p:sp>
      <p:sp>
        <p:nvSpPr>
          <p:cNvPr id="2" name="Title 1"/>
          <p:cNvSpPr>
            <a:spLocks noGrp="1"/>
          </p:cNvSpPr>
          <p:nvPr>
            <p:ph type="title"/>
          </p:nvPr>
        </p:nvSpPr>
        <p:spPr/>
        <p:txBody>
          <a:bodyPr/>
          <a:lstStyle/>
          <a:p>
            <a:r>
              <a:rPr lang="en-US" dirty="0" smtClean="0"/>
              <a:t>3rd </a:t>
            </a:r>
            <a:r>
              <a:rPr lang="en-US" dirty="0"/>
              <a:t>Slide</a:t>
            </a:r>
            <a:br>
              <a:rPr lang="en-US" dirty="0"/>
            </a:br>
            <a:endParaRPr lang="en-US" dirty="0"/>
          </a:p>
        </p:txBody>
      </p:sp>
    </p:spTree>
    <p:extLst>
      <p:ext uri="{BB962C8B-B14F-4D97-AF65-F5344CB8AC3E}">
        <p14:creationId xmlns:p14="http://schemas.microsoft.com/office/powerpoint/2010/main" val="3938870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Insert own material here</a:t>
            </a:r>
          </a:p>
          <a:p>
            <a:endParaRPr lang="en-US" dirty="0"/>
          </a:p>
        </p:txBody>
      </p:sp>
      <p:sp>
        <p:nvSpPr>
          <p:cNvPr id="6" name="Rectangle 5"/>
          <p:cNvSpPr/>
          <p:nvPr/>
        </p:nvSpPr>
        <p:spPr>
          <a:xfrm>
            <a:off x="3220278" y="5491861"/>
            <a:ext cx="5456583" cy="1015663"/>
          </a:xfrm>
          <a:prstGeom prst="rect">
            <a:avLst/>
          </a:prstGeom>
          <a:noFill/>
        </p:spPr>
        <p:txBody>
          <a:bodyPr wrap="square">
            <a:spAutoFit/>
          </a:bodyPr>
          <a:lstStyle/>
          <a:p>
            <a:r>
              <a:rPr lang="en-US" sz="1000" b="1" i="1" dirty="0">
                <a:latin typeface="Calibri" panose="020F0502020204030204" pitchFamily="34" charset="0"/>
              </a:rPr>
              <a:t>WARNING: </a:t>
            </a:r>
            <a:r>
              <a:rPr lang="en-US" sz="1000" b="1" dirty="0">
                <a:latin typeface="Calibri" panose="020F0502020204030204" pitchFamily="34" charset="0"/>
              </a:rPr>
              <a:t>This record contains Sensitive Security Information that is controlled under 49 </a:t>
            </a:r>
            <a:r>
              <a:rPr lang="en-US" sz="1000" b="1" dirty="0" smtClean="0">
                <a:latin typeface="Calibri" panose="020F0502020204030204" pitchFamily="34" charset="0"/>
              </a:rPr>
              <a:t>CFR </a:t>
            </a:r>
            <a:r>
              <a:rPr lang="en-US" sz="1000" b="1" dirty="0">
                <a:latin typeface="Calibri" panose="020F0502020204030204" pitchFamily="34" charset="0"/>
              </a:rPr>
              <a:t>parts 15 and 1520. No part of this record may be disclosed to persons without a “need to </a:t>
            </a:r>
            <a:r>
              <a:rPr lang="en-US" sz="1000" b="1" dirty="0" smtClean="0">
                <a:latin typeface="Calibri" panose="020F0502020204030204" pitchFamily="34" charset="0"/>
              </a:rPr>
              <a:t>know”, </a:t>
            </a:r>
            <a:r>
              <a:rPr lang="en-US" sz="1000" b="1" dirty="0">
                <a:latin typeface="Calibri" panose="020F0502020204030204" pitchFamily="34" charset="0"/>
              </a:rPr>
              <a:t>as defined in 49 </a:t>
            </a:r>
            <a:r>
              <a:rPr lang="en-US" sz="1000" b="1" dirty="0" smtClean="0">
                <a:latin typeface="Calibri" panose="020F0502020204030204" pitchFamily="34" charset="0"/>
              </a:rPr>
              <a:t>CFR </a:t>
            </a:r>
            <a:r>
              <a:rPr lang="en-US" sz="1000" b="1" dirty="0">
                <a:latin typeface="Calibri" panose="020F0502020204030204" pitchFamily="34" charset="0"/>
              </a:rPr>
              <a:t>p</a:t>
            </a:r>
            <a:r>
              <a:rPr lang="en-US" sz="1000" b="1" dirty="0" smtClean="0">
                <a:latin typeface="Calibri" panose="020F0502020204030204" pitchFamily="34" charset="0"/>
              </a:rPr>
              <a:t>arts </a:t>
            </a:r>
            <a:r>
              <a:rPr lang="en-US" sz="1000" b="1" dirty="0">
                <a:latin typeface="Calibri" panose="020F0502020204030204" pitchFamily="34" charset="0"/>
              </a:rPr>
              <a:t>15 and 1520, except with the written permission of the Administrator of the Transportation Security Administration or the Secretary of Transportation. Unauthorized release may result in civil penalty or other action. For U.S. Government agencies, public disclosure is governed by 5 U.S.C. 552 and 49 </a:t>
            </a:r>
            <a:r>
              <a:rPr lang="en-US" sz="1000" b="1" dirty="0" smtClean="0">
                <a:latin typeface="Calibri" panose="020F0502020204030204" pitchFamily="34" charset="0"/>
              </a:rPr>
              <a:t>CFR </a:t>
            </a:r>
            <a:r>
              <a:rPr lang="en-US" sz="1000" b="1" dirty="0">
                <a:latin typeface="Calibri" panose="020F0502020204030204" pitchFamily="34" charset="0"/>
              </a:rPr>
              <a:t>p</a:t>
            </a:r>
            <a:r>
              <a:rPr lang="en-US" sz="1000" b="1" dirty="0" smtClean="0">
                <a:latin typeface="Calibri" panose="020F0502020204030204" pitchFamily="34" charset="0"/>
              </a:rPr>
              <a:t>arts </a:t>
            </a:r>
            <a:r>
              <a:rPr lang="en-US" sz="1000" b="1" dirty="0">
                <a:latin typeface="Calibri" panose="020F0502020204030204" pitchFamily="34" charset="0"/>
              </a:rPr>
              <a:t>15 and 1520. </a:t>
            </a:r>
            <a:endParaRPr lang="en-US" sz="1000" b="1" dirty="0"/>
          </a:p>
        </p:txBody>
      </p:sp>
      <p:sp>
        <p:nvSpPr>
          <p:cNvPr id="3" name="Title 2"/>
          <p:cNvSpPr>
            <a:spLocks noGrp="1"/>
          </p:cNvSpPr>
          <p:nvPr>
            <p:ph type="title"/>
          </p:nvPr>
        </p:nvSpPr>
        <p:spPr/>
        <p:txBody>
          <a:bodyPr/>
          <a:lstStyle/>
          <a:p>
            <a:r>
              <a:rPr lang="en-US" dirty="0" smtClean="0"/>
              <a:t>Final Slide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DC05F1423F5EA478A3B2D045E28A5AD" ma:contentTypeVersion="5" ma:contentTypeDescription="Create a new document." ma:contentTypeScope="" ma:versionID="c22a1e684ae8ae81abd5fb5d647af779">
  <xsd:schema xmlns:xsd="http://www.w3.org/2001/XMLSchema" xmlns:xs="http://www.w3.org/2001/XMLSchema" xmlns:p="http://schemas.microsoft.com/office/2006/metadata/properties" xmlns:ns2="660bc7be-53d7-4297-b09c-4c78a0d2fe06" targetNamespace="http://schemas.microsoft.com/office/2006/metadata/properties" ma:root="true" ma:fieldsID="8582f51940da744ac88475cf53676206" ns2:_="">
    <xsd:import namespace="660bc7be-53d7-4297-b09c-4c78a0d2fe0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0bc7be-53d7-4297-b09c-4c78a0d2fe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59BD36-3ECA-4AA1-8766-7A0A5A6D2122}">
  <ds:schemaRefs>
    <ds:schemaRef ds:uri="http://schemas.microsoft.com/sharepoint/v3/contenttype/forms"/>
  </ds:schemaRefs>
</ds:datastoreItem>
</file>

<file path=customXml/itemProps2.xml><?xml version="1.0" encoding="utf-8"?>
<ds:datastoreItem xmlns:ds="http://schemas.openxmlformats.org/officeDocument/2006/customXml" ds:itemID="{F368B5F3-AACB-4008-9607-7CB6702A6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0bc7be-53d7-4297-b09c-4c78a0d2fe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1F1FC8-5A93-4EF8-ABA8-6DFDB78026F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38060</TotalTime>
  <Words>306</Words>
  <Application>Microsoft Office PowerPoint</Application>
  <PresentationFormat>On-screen Show (4:3)</PresentationFormat>
  <Paragraphs>15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Wingdings 3</vt:lpstr>
      <vt:lpstr>Ion</vt:lpstr>
      <vt:lpstr>PowerPoint Presentation</vt:lpstr>
      <vt:lpstr>2nd Slide </vt:lpstr>
      <vt:lpstr>3rd Slide </vt:lpstr>
      <vt:lpstr>Final Slide</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Brigitte.Dittberner</dc:creator>
  <cp:lastModifiedBy>Dickens, Holly</cp:lastModifiedBy>
  <cp:revision>821</cp:revision>
  <cp:lastPrinted>2018-02-26T19:25:00Z</cp:lastPrinted>
  <dcterms:created xsi:type="dcterms:W3CDTF">2008-02-20T22:03:26Z</dcterms:created>
  <dcterms:modified xsi:type="dcterms:W3CDTF">2022-05-02T12:50:13Z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0x0101003DC05F1423F5EA478A3B2D045E28A5AD</vt:lpwstr>
  </property>
</Properties>
</file>